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81833839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0642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287508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в целом по городу ожидается пониженный 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212365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29 апреля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Без осадков. Ветер северо-восточный с переходом на юго-западный 9-14 м/с. Температура воздуха ночью 10-12, днем 27-29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29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30 апреля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Временами дождь, гроза. Ветер юго-восточный 9-14 м/с. Температура воздуха ночью 13-15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0515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93879" y="744088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12930</TotalTime>
  <Words>601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2177</cp:revision>
  <cp:lastPrinted>2022-01-19T06:52:39Z</cp:lastPrinted>
  <dcterms:created xsi:type="dcterms:W3CDTF">2018-03-27T06:03:00Z</dcterms:created>
  <dcterms:modified xsi:type="dcterms:W3CDTF">2022-04-28T08:40:31Z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