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85426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5-10 м/с. Температура воздуха ночью 9-11 днем 23-25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северный, северо-восточный 5-10 м/с. Температура воздуха  8-10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30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12928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2153</cp:revision>
  <cp:lastPrinted>2021-02-03T11:37:00Z</cp:lastPrinted>
  <dcterms:created xsi:type="dcterms:W3CDTF">2018-03-27T06:03:00Z</dcterms:created>
  <dcterms:modified xsi:type="dcterms:W3CDTF">2022-04-28T08:15:14Z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