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788226"/>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28 сәуір 2022 ж. сағ. 21-ден 29 сәуір 2022 ж. сағ. 21 дейін</a:t>
            </a:r>
          </a:p>
          <a:p>
            <a:pPr lvl="0" indent="177800"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Оңтүстік-батыстан соққан жел, солтүстік-шығыс желіне аусалды, күші 9-14, күндіз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30</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384976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2245</cp:revision>
  <cp:lastPrinted>2021-07-01T07:38:07Z</cp:lastPrinted>
  <dcterms:created xsi:type="dcterms:W3CDTF">2018-03-27T06:03:00Z</dcterms:created>
  <dcterms:modified xsi:type="dcterms:W3CDTF">2022-04-28T08:30:14Z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