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507167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29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28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29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Оңтүстік-батыстан, батыстан жел соғады, күші 5-10 м/с. Ауа температурасы түнде 9-11, күндіз 23-25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30</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30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Солтүстіктен, солтүстік-шығыстан жел соғады, күші 5-10 м/с. Ауа температурасы 8-10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344265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404</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2022-04-28T08:14:54Z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