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3946058"/>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11-13, күндіз 25-27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8-10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8993062"/>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13089</TotalTime>
  <Words>550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2152</cp:revision>
  <cp:lastPrinted>2021-07-01T07:38:07Z</cp:lastPrinted>
  <dcterms:created xsi:type="dcterms:W3CDTF">2018-03-27T06:03:00Z</dcterms:created>
  <dcterms:modified xsi:type="dcterms:W3CDTF">2022-04-28T08:28:37Z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