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764" autoAdjust="0"/>
  </p:normalViewPr>
  <p:slideViewPr>
    <p:cSldViewPr showGuides="1">
      <p:cViewPr varScale="1">
        <p:scale>
          <a:sx n="73" d="100"/>
          <a:sy n="73" d="100"/>
        </p:scale>
        <p:origin x="12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4305627"/>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29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28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29</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30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29</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52844642"/>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29, 30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13319</TotalTime>
  <Words>583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2176</cp:revision>
  <cp:lastPrinted>2021-07-01T07:38:07Z</cp:lastPrinted>
  <dcterms:created xsi:type="dcterms:W3CDTF">2018-03-27T06:03:00Z</dcterms:created>
  <dcterms:modified xsi:type="dcterms:W3CDTF">2022-04-28T08:19:52Z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