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3503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618016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29</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29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Ауа температурасы түнде 0-2°, күндіз 15-17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30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29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30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30</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14012</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2175</cp:revision>
  <cp:lastPrinted>2021-07-01T03:56:27Z</cp:lastPrinted>
  <dcterms:created xsi:type="dcterms:W3CDTF">2018-03-27T06:03:00Z</dcterms:created>
  <dcterms:modified xsi:type="dcterms:W3CDTF">2022-04-28T08:37:15Z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