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479405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1-3, днем 26-28 тепла.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30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30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4-9 м/с. Температура воздуха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537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2021-07-01T03:56:27Z</cp:lastPrinted>
  <dcterms:created xsi:type="dcterms:W3CDTF">2018-03-27T06:03:00Z</dcterms:created>
  <dcterms:modified xsi:type="dcterms:W3CDTF">2022-04-28T08:39:37Z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