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2929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011660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00575"/>
          </a:xfrm>
          <a:prstGeom prst="rect">
            <a:avLst/>
          </a:prstGeom>
        </p:spPr>
        <p:txBody>
          <a:bodyPr wrap="square">
            <a:spAutoFit/>
          </a:bodyPr>
          <a:lstStyle/>
          <a:p>
            <a:pPr lvl="0" algn="ctr"/>
            <a:r>
              <a:rPr lang="ru-RU" altLang="ru-RU" sz="1050" b="1" dirty="0" err="1">
                <a:latin typeface="Times New Roman" panose="02020603050405020304" pitchFamily="18" charset="0"/>
                <a:cs typeface="Times New Roman" panose="02020603050405020304" pitchFamily="18" charset="0"/>
              </a:rPr>
              <a:t>Петропавл</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қаласы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бойынша</a:t>
            </a:r>
            <a:endParaRPr lang="ru-RU" altLang="ru-RU" sz="105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29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28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29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күші екпіні 15-20 м/с. Ауа температурасы түнде 13-15, күндіз 24-26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30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29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30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Солтүстік-шығыстан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12929</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2021-07-01T03:56:27Z</cp:lastPrinted>
  <dcterms:created xsi:type="dcterms:W3CDTF">2018-03-27T06:03:00Z</dcterms:created>
  <dcterms:modified xsi:type="dcterms:W3CDTF">2022-04-28T08:36:16Z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