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28612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29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восточный 8-13 м/с. Температура воздуха ночью 13-15, днем 28-30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30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8-13 м/с. Температура воздуха 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2152</cp:revision>
  <cp:lastPrinted>2021-07-01T03:56:27Z</cp:lastPrinted>
  <dcterms:created xsi:type="dcterms:W3CDTF">2018-03-27T06:03:00Z</dcterms:created>
  <dcterms:modified xsi:type="dcterms:W3CDTF">2022-04-28T08:44:54Z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