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B8005"/>
    <a:srgbClr val="99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0" y="1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21069686"/>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№118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769083823"/>
              </p:ext>
            </p:extLst>
          </p:nvPr>
        </p:nvGraphicFramePr>
        <p:xfrm>
          <a:off x="5093494" y="6580141"/>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46504" y="3675808"/>
            <a:ext cx="4930910"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125243069"/>
              </p:ext>
            </p:extLst>
          </p:nvPr>
        </p:nvGraphicFramePr>
        <p:xfrm>
          <a:off x="4880993" y="4084276"/>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119</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23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20" name="Прямоугольник 19"/>
          <p:cNvSpPr/>
          <p:nvPr/>
        </p:nvSpPr>
        <p:spPr>
          <a:xfrm>
            <a:off x="4797468" y="128385"/>
            <a:ext cx="4979946"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29 сәуірге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28</a:t>
            </a:r>
            <a:r>
              <a:rPr lang="kk-KZ" altLang="ru-RU" sz="1200" b="1" dirty="0">
                <a:solidFill>
                  <a:srgbClr val="000000"/>
                </a:solidFill>
                <a:latin typeface="Times New Roman" panose="02020603050405020304" pitchFamily="18" charset="0"/>
                <a:cs typeface="Times New Roman" panose="02020603050405020304" pitchFamily="18" charset="0"/>
              </a:rPr>
              <a:t> сәуір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29</a:t>
            </a:r>
            <a:r>
              <a:rPr lang="kk-KZ" altLang="ru-RU" sz="1200" b="1" dirty="0">
                <a:solidFill>
                  <a:srgbClr val="000000"/>
                </a:solidFill>
                <a:latin typeface="Times New Roman" panose="02020603050405020304" pitchFamily="18" charset="0"/>
                <a:cs typeface="Times New Roman" panose="02020603050405020304" pitchFamily="18" charset="0"/>
              </a:rPr>
              <a:t> сәуір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Оңтүстік-шығыстан</a:t>
            </a:r>
            <a:r>
              <a:rPr lang="kk-KZ" sz="1200" dirty="0">
                <a:latin typeface="Times New Roman" pitchFamily="18" charset="0"/>
                <a:cs typeface="Times New Roman" pitchFamily="18" charset="0"/>
              </a:rPr>
              <a:t> 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5-7,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23-25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30 </a:t>
            </a:r>
            <a:r>
              <a:rPr lang="kk-KZ" altLang="ru-RU" sz="1200" b="1" dirty="0">
                <a:solidFill>
                  <a:srgbClr val="000000"/>
                </a:solidFill>
                <a:latin typeface="Times New Roman" panose="02020603050405020304" pitchFamily="18" charset="0"/>
                <a:cs typeface="Times New Roman" panose="02020603050405020304" pitchFamily="18" charset="0"/>
              </a:rPr>
              <a:t>сәуірге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29</a:t>
            </a:r>
            <a:r>
              <a:rPr lang="kk-KZ" sz="1200" b="1" dirty="0">
                <a:solidFill>
                  <a:srgbClr val="000000"/>
                </a:solidFill>
                <a:latin typeface="Times New Roman" panose="02020603050405020304" pitchFamily="18" charset="0"/>
                <a:cs typeface="Times New Roman" panose="02020603050405020304" pitchFamily="18" charset="0"/>
              </a:rPr>
              <a:t> сәуір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30 </a:t>
            </a:r>
            <a:r>
              <a:rPr lang="ru-RU" sz="1200" b="1" dirty="0" err="1">
                <a:solidFill>
                  <a:srgbClr val="000000"/>
                </a:solidFill>
                <a:latin typeface="Times New Roman" panose="02020603050405020304" pitchFamily="18" charset="0"/>
                <a:cs typeface="Times New Roman" panose="02020603050405020304" pitchFamily="18" charset="0"/>
              </a:rPr>
              <a:t>сәуір</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a:t>
            </a:r>
            <a:r>
              <a:rPr lang="ru-RU" sz="1200" dirty="0">
                <a:latin typeface="Times New Roman" pitchFamily="18" charset="0"/>
                <a:cs typeface="Times New Roman" pitchFamily="18" charset="0"/>
              </a:rPr>
              <a:t>-</a:t>
            </a:r>
            <a:r>
              <a:rPr lang="kk-KZ" sz="1200" dirty="0">
                <a:latin typeface="Times New Roman" pitchFamily="18" charset="0"/>
                <a:cs typeface="Times New Roman" pitchFamily="18" charset="0"/>
              </a:rPr>
              <a:t>шығыстан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7-9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2" name="TextBox 13"/>
          <p:cNvSpPr txBox="1"/>
          <p:nvPr/>
        </p:nvSpPr>
        <p:spPr>
          <a:xfrm>
            <a:off x="4947355" y="3341945"/>
            <a:ext cx="4680169" cy="276999"/>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47354" y="2246261"/>
            <a:ext cx="4680169" cy="1015663"/>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266700"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29, 30 </a:t>
            </a:r>
            <a:r>
              <a:rPr lang="ru-RU" sz="1200" dirty="0" err="1">
                <a:solidFill>
                  <a:schemeClr val="tx1"/>
                </a:solidFill>
                <a:latin typeface="Times New Roman" panose="02020603050405020304" pitchFamily="18" charset="0"/>
                <a:cs typeface="Times New Roman" panose="02020603050405020304" pitchFamily="18" charset="0"/>
              </a:rPr>
              <a:t>сәуіріне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lvl="0" indent="266700"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rgbClr val="000000"/>
                </a:solidFill>
                <a:latin typeface="Times New Roman" panose="02020603050405020304" pitchFamily="18" charset="0"/>
              </a:rPr>
              <a:t>көтеріңкі</a:t>
            </a:r>
            <a:r>
              <a:rPr lang="ru-RU" altLang="en-US" sz="1200" dirty="0" smtClean="0">
                <a:solidFill>
                  <a:srgbClr val="000000"/>
                </a:solidFill>
                <a:latin typeface="Times New Roman" panose="02020603050405020304" pitchFamily="18" charset="0"/>
              </a:rPr>
              <a:t> </a:t>
            </a:r>
            <a:r>
              <a:rPr lang="ru-RU" altLang="en-US" sz="1200" dirty="0" err="1" smtClean="0">
                <a:solidFill>
                  <a:srgbClr val="000000"/>
                </a:solidFill>
                <a:latin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-Димитров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212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Степан </a:t>
            </a:r>
            <a:r>
              <a:rPr lang="ru-RU" altLang="ru-RU" sz="1200" dirty="0" err="1">
                <a:solidFill>
                  <a:srgbClr val="000000"/>
                </a:solidFill>
                <a:latin typeface="Times New Roman" panose="02020603050405020304" pitchFamily="18" charset="0"/>
                <a:cs typeface="Times New Roman" panose="02020603050405020304" pitchFamily="18" charset="0"/>
              </a:rPr>
              <a:t>Рамзин</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Амангелді-Теміртау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шағынауданы</a:t>
            </a:r>
            <a:r>
              <a:rPr lang="ru-RU" altLang="ru-RU" sz="1200" dirty="0">
                <a:solidFill>
                  <a:srgbClr val="000000"/>
                </a:solidFill>
                <a:latin typeface="Times New Roman" panose="02020603050405020304" pitchFamily="18" charset="0"/>
                <a:cs typeface="Times New Roman" panose="02020603050405020304" pitchFamily="18" charset="0"/>
              </a:rPr>
              <a:t>, 6</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 3-А </a:t>
            </a:r>
            <a:r>
              <a:rPr lang="ru-RU" altLang="ru-RU" sz="1200" dirty="0" err="1">
                <a:solidFill>
                  <a:srgbClr val="000000"/>
                </a:solidFill>
                <a:latin typeface="Times New Roman" panose="02020603050405020304" pitchFamily="18" charset="0"/>
                <a:cs typeface="Times New Roman" panose="02020603050405020304" pitchFamily="18" charset="0"/>
              </a:rPr>
              <a:t>бекеті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83328" y="4346541"/>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1"/>
          <p:cNvSpPr>
            <a:spLocks noChangeArrowheads="1"/>
          </p:cNvSpPr>
          <p:nvPr/>
        </p:nvSpPr>
        <p:spPr bwMode="auto">
          <a:xfrm>
            <a:off x="193549" y="823213"/>
            <a:ext cx="4697412" cy="167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a:latin typeface="Times New Roman" panose="02020603050405020304" pitchFamily="18" charset="0"/>
                <a:ea typeface="Calibri" panose="020F0502020204030204" pitchFamily="34" charset="0"/>
                <a:cs typeface="Times New Roman" panose="02020603050405020304" pitchFamily="18" charset="0"/>
              </a:rPr>
              <a:t> да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қысқарту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зардап</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шегетін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адамдарда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өзімен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дәрілік</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spcAft>
                <a:spcPts val="800"/>
              </a:spcAft>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физикалық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шектеңіз</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Жабық</a:t>
            </a:r>
            <a:r>
              <a:rPr lang="ru-RU" sz="1200" dirty="0">
                <a:latin typeface="Times New Roman" panose="02020603050405020304" pitchFamily="18" charset="0"/>
                <a:ea typeface="Calibri" panose="020F0502020204030204" pitchFamily="34" charset="0"/>
                <a:cs typeface="Times New Roman" panose="02020603050405020304" pitchFamily="18" charset="0"/>
              </a:rPr>
              <a:t> спорт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дене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шынықтыру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спортпен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айналысу</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13140</TotalTime>
  <Words>639</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2175</cp:revision>
  <cp:lastPrinted>2021-07-01T03:56:27Z</cp:lastPrinted>
  <dcterms:created xsi:type="dcterms:W3CDTF">2018-03-27T06:03:00Z</dcterms:created>
  <dcterms:modified xsi:type="dcterms:W3CDTF">2022-04-28T08:41:23Z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