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2437385"/>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29, 2022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228970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29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Аздаған бұлтты,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a:t>
            </a:r>
            <a:r>
              <a:rPr lang="kk-KZ" sz="1200" dirty="0">
                <a:solidFill>
                  <a:srgbClr val="000000"/>
                </a:solidFill>
                <a:latin typeface="Times New Roman" panose="02020603050405020304" pitchFamily="18" charset="0"/>
              </a:rPr>
              <a:t>түстік-шығыстан,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17-19,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26-28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30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30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19787</TotalTime>
  <Words>591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2021-07-01T07:38:07Z</cp:lastPrinted>
  <dcterms:created xsi:type="dcterms:W3CDTF">2018-03-27T06:03:00Z</dcterms:created>
  <dcterms:modified xsi:type="dcterms:W3CDTF">2022-04-28T08:13:56Z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