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9578214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9060" y="1944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апреля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29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3-8 м/с. Температура воздуха ночью 5-7,  днем 23-25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3-8 м/с. Температура воздуха ночью 7-9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234359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29, ночью 30 апреля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392677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60760" y="584201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13119</TotalTime>
  <Words>687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2124</cp:revision>
  <cp:lastPrinted>2021-07-01T03:56:27Z</cp:lastPrinted>
  <dcterms:created xsi:type="dcterms:W3CDTF">2018-03-27T06:03:00Z</dcterms:created>
  <dcterms:modified xsi:type="dcterms:W3CDTF">2022-04-28T08:27:42Z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