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62929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с переходом на северо-восточный 9-14, днем порывы 15-20 м/с. Температура воздуха ночью 12-14, днем 23-25 тепла.</a:t>
            </a: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 9-14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апреля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577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2022-04-28T08:31:18Z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