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49426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792687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29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солтүстіктен соғады, күші 9-14 м/с. Ауа температурасы түнде 7-9, күндіз 18-20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30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2264</cp:revision>
  <cp:lastPrinted>2021-07-01T03:56:27Z</cp:lastPrinted>
  <dcterms:created xsi:type="dcterms:W3CDTF">2018-03-27T06:03:00Z</dcterms:created>
  <dcterms:modified xsi:type="dcterms:W3CDTF">2022-04-28T08:43:24Z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