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92456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юго-западный 7-12 м/с. Температура воздуха ночью 8-10, днем 26-28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30 апреля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южный 7-12 м/с. Температура воздуха ночью 10-12 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762380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xmlns:lc="http://schemas.openxmlformats.org/drawingml/2006/lockedCanvas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2872880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598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2203</cp:revision>
  <cp:lastPrinted>2021-11-30T05:55:24Z</cp:lastPrinted>
  <dcterms:created xsi:type="dcterms:W3CDTF">2018-03-27T06:03:00Z</dcterms:created>
  <dcterms:modified xsi:type="dcterms:W3CDTF">2022-04-28T08:35:49Z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