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365518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9388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680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2022-04-28T08:22:13Z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