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997340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1786491"/>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78510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29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28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29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Шығыстан жел соғады, күші 8-13 м/с. Ауа температурасы түнде 13-15, күндіз 28-30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30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29 сәуірден 09 сағ. 30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Шығыстан жел соғады, күші 8-13 м/с. Ауа температурасы 13-15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13011</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2237</cp:revision>
  <cp:lastPrinted>2021-07-01T03:56:27Z</cp:lastPrinted>
  <dcterms:created xsi:type="dcterms:W3CDTF">2018-03-27T06:03:00Z</dcterms:created>
  <dcterms:modified xsi:type="dcterms:W3CDTF">2022-04-28T08:44:26Z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