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520987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28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27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28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оңтүстік-шығыстан жел соғады, күші 7-12 м/с. Ауа температурасы түнде 10-12, күндіз 21-23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29</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28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Оңтүстіктен жел соғады, күші 3-8 м/с. Ауа температурасы 8-10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125846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2021-07-01T07:38:07Z</cp:lastPrinted>
  <dcterms:created xsi:type="dcterms:W3CDTF">2018-03-27T06:03:00Z</dcterms:created>
  <dcterms:modified xsi:type="dcterms:W3CDTF">2022-04-27T08:27:28Z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