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9490911"/>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169249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6001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310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185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141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28</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Оң</a:t>
            </a:r>
            <a:r>
              <a:rPr lang="kk-KZ" sz="1200" dirty="0">
                <a:latin typeface="Times New Roman" panose="02020603050405020304" pitchFamily="18" charset="0"/>
                <a:cs typeface="Times New Roman" panose="02020603050405020304" pitchFamily="18" charset="0"/>
              </a:rPr>
              <a:t>түстіктен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5-10 </a:t>
            </a:r>
            <a:r>
              <a:rPr lang="kk-KZ" sz="1200" dirty="0">
                <a:latin typeface="Times New Roman" panose="02020603050405020304" pitchFamily="18" charset="0"/>
                <a:cs typeface="Times New Roman" panose="02020603050405020304" pitchFamily="18" charset="0"/>
              </a:rPr>
              <a:t>м/с. Ауа температурасы түнде 6-8, күндіз 23-25 жылы.</a:t>
            </a:r>
          </a:p>
          <a:p>
            <a:pPr algn="ctr"/>
            <a:endParaRPr lang="ru-RU" sz="1200" b="1" dirty="0" smtClean="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28</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29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93051" y="3033835"/>
            <a:ext cx="4736413" cy="461665"/>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сәуірде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қолайсыз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Павлодар </a:t>
            </a:r>
            <a:r>
              <a:rPr lang="ru-RU" sz="1200" dirty="0">
                <a:solidFill>
                  <a:schemeClr val="tx1"/>
                </a:solidFill>
                <a:latin typeface="Times New Roman" panose="02020603050405020304" pitchFamily="18" charset="0"/>
                <a:cs typeface="Times New Roman" panose="02020603050405020304" pitchFamily="18" charset="0"/>
              </a:rPr>
              <a:t>қ, </a:t>
            </a: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21" name="TextBox 13"/>
          <p:cNvSpPr txBox="1"/>
          <p:nvPr/>
        </p:nvSpPr>
        <p:spPr>
          <a:xfrm>
            <a:off x="4987330" y="1973156"/>
            <a:ext cx="4752288"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28,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29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сәуірге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58750" y="784225"/>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14594</TotalTime>
  <Words>645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2253</cp:revision>
  <cp:lastPrinted>2021-11-30T05:55:07Z</cp:lastPrinted>
  <dcterms:created xsi:type="dcterms:W3CDTF">2018-03-27T06:03:00Z</dcterms:created>
  <dcterms:modified xsi:type="dcterms:W3CDTF">2022-04-27T08:46:06Z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