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5735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апреля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ночью 9-14, днем 15-20 м/с. Температура воздуха ночью 10-12, днем 25-27 тепла.</a:t>
            </a:r>
          </a:p>
          <a:p>
            <a:pPr lvl="0"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апреля 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13223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2154</cp:revision>
  <cp:lastPrinted>2021-07-01T03:56:27Z</cp:lastPrinted>
  <dcterms:created xsi:type="dcterms:W3CDTF">2018-03-27T06:03:00Z</dcterms:created>
  <dcterms:modified xsi:type="dcterms:W3CDTF">2022-04-27T08:38:02Z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