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4415412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108677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27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3-8, днем порывы 14 м/с. Температура воздуха ночью 1-3, днем 20-22 тепла.</a:t>
            </a:r>
            <a:r>
              <a:rPr lang="ru-RU" sz="1200" dirty="0"/>
              <a:t/>
            </a:r>
            <a:br>
              <a:rPr lang="ru-RU" sz="1200" dirty="0"/>
            </a:br>
            <a:endParaRPr lang="ru-RU" sz="1200" dirty="0"/>
          </a:p>
          <a:p>
            <a:pPr indent="17780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29 апрель</a:t>
            </a:r>
          </a:p>
          <a:p>
            <a:pPr lvl="0" indent="17780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28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29 апреля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4-9 м/с. Температура воздуха 1-3 тепла.</a:t>
            </a:r>
          </a:p>
          <a:p>
            <a:pPr indent="177800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7800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5" y="325611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5491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12961</TotalTime>
  <Words>541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2170</cp:revision>
  <cp:lastPrinted>2021-07-01T03:56:27Z</cp:lastPrinted>
  <dcterms:created xsi:type="dcterms:W3CDTF">2018-03-27T06:03:00Z</dcterms:created>
  <dcterms:modified xsi:type="dcterms:W3CDTF">2022-04-27T08:50:30Z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