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3465869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0642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3" y="380764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0287508"/>
              </p:ext>
            </p:extLst>
          </p:nvPr>
        </p:nvGraphicFramePr>
        <p:xfrm>
          <a:off x="5005223" y="4303007"/>
          <a:ext cx="4691064" cy="222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3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5050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апреля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апреля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193899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28 апреля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Без осадков Ветер северо-восточный 9-14, днем порывы 15-20 м/с. Температура воздуха ночью 6-8, днем 23-25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28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29 апреля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Без осадков. Ветер северо-восточный 9-14 м/с. Температура воздуха ночью 8-10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90515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93879" y="744088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12930</TotalTime>
  <Words>598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2175</cp:revision>
  <cp:lastPrinted>2022-01-19T06:52:39Z</cp:lastPrinted>
  <dcterms:created xsi:type="dcterms:W3CDTF">2018-03-27T06:03:00Z</dcterms:created>
  <dcterms:modified xsi:type="dcterms:W3CDTF">2022-04-27T08:51:18Z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