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5707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7-12 м/с. Температура воздуха ночью 10-12, днем 21-23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3-8 м/с. Температура воздуха  8-10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616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2021-02-03T11:37:00Z</cp:lastPrinted>
  <dcterms:created xsi:type="dcterms:W3CDTF">2018-03-27T06:03:00Z</dcterms:created>
  <dcterms:modified xsi:type="dcterms:W3CDTF">2022-04-27T08:28:05Z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