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68967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Переменная облачность, без осадков. Ветер северо-восточный с переходом на юго-западный 7-12 м/с. Температура воздуха ночью 16-18, днем 22-24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29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2123</cp:revision>
  <cp:lastPrinted>2021-10-15T03:50:29Z</cp:lastPrinted>
  <dcterms:created xsi:type="dcterms:W3CDTF">2018-03-27T06:03:00Z</dcterms:created>
  <dcterms:modified xsi:type="dcterms:W3CDTF">2022-04-27T08:26:45Z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