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545011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№117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88779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8 </a:t>
            </a:r>
            <a:r>
              <a:rPr lang="ru-RU" altLang="ru-RU" sz="1200" b="1" dirty="0" err="1">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шаңды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дауыл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таңертең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және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26-28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сәуірге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сәуір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29 </a:t>
            </a:r>
            <a:r>
              <a:rPr lang="kk-KZ" altLang="ru-RU" sz="1200" b="1" dirty="0">
                <a:solidFill>
                  <a:srgbClr val="000000"/>
                </a:solidFill>
                <a:latin typeface="Times New Roman" panose="02020603050405020304" pitchFamily="18" charset="0"/>
                <a:cs typeface="Times New Roman" panose="02020603050405020304" pitchFamily="18" charset="0"/>
              </a:rPr>
              <a:t>сәуір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28</a:t>
            </a:r>
            <a:r>
              <a:rPr lang="kk-KZ" sz="1200" smtClean="0">
                <a:solidFill>
                  <a:schemeClr val="tx1"/>
                </a:solidFill>
                <a:latin typeface="Times New Roman" pitchFamily="18" charset="0"/>
                <a:cs typeface="Times New Roman" pitchFamily="18" charset="0"/>
              </a:rPr>
              <a:t>, 29 </a:t>
            </a:r>
            <a:r>
              <a:rPr lang="kk-KZ" sz="1200" dirty="0">
                <a:solidFill>
                  <a:schemeClr val="tx1"/>
                </a:solidFill>
                <a:latin typeface="Times New Roman" pitchFamily="18" charset="0"/>
                <a:cs typeface="Times New Roman" pitchFamily="18" charset="0"/>
              </a:rPr>
              <a:t>сәуірге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568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2021-07-01T07:38:07Z</cp:lastPrinted>
  <dcterms:created xsi:type="dcterms:W3CDTF">2018-03-27T06:03:00Z</dcterms:created>
  <dcterms:modified xsi:type="dcterms:W3CDTF">2022-04-27T08:38:23Z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