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3336710"/>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 28, 2022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214089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193899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28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a:t>
            </a:r>
            <a:r>
              <a:rPr lang="kk-KZ" sz="1200" dirty="0">
                <a:solidFill>
                  <a:srgbClr val="000000"/>
                </a:solidFill>
                <a:latin typeface="Times New Roman" panose="02020603050405020304" pitchFamily="18" charset="0"/>
              </a:rPr>
              <a:t>түстік-шығыстан, оңтүстік-батысқа ауыспалы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7-12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16-18,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22-24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r>
              <a:rPr lang="kk-KZ" sz="1200" b="1"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29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19746</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2180</cp:revision>
  <cp:lastPrinted>2021-07-01T07:38:07Z</cp:lastPrinted>
  <dcterms:created xsi:type="dcterms:W3CDTF">2018-03-27T06:03:00Z</dcterms:created>
  <dcterms:modified xsi:type="dcterms:W3CDTF">2022-04-27T08:26:19Z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