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121792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8995669"/>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91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сәуірге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28 </a:t>
            </a:r>
            <a:r>
              <a:rPr lang="kk-KZ" altLang="ru-RU" sz="1200" b="1" dirty="0">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күндіз аздаған жаңбыр, найзағай. Жел оңтүстік-шығыстан солтүстік-батысқа ауысып соғады, күші 9-14 м/с. Ауа температурасы түнде 11-13, күндіз 21-23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29 сәуірге</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28</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29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сәуір</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сәуір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2262</cp:revision>
  <cp:lastPrinted>2021-07-01T03:56:27Z</cp:lastPrinted>
  <dcterms:created xsi:type="dcterms:W3CDTF">2018-03-27T06:03:00Z</dcterms:created>
  <dcterms:modified xsi:type="dcterms:W3CDTF">2022-04-27T08:53:35Z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