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502007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№117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27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апреля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40096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28 апреля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27 апреля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28 апреля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без осадков. Ветер северо-восточный 3-8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м/с. Температура воздуха ночью 6-8, днем 20-22 тепла.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ночь 29 апреля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28 апреля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до 09 ч. 29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без осадков. Ветер юго-восточный 2-7 м/с. Температура воздуха 6-8 тепла.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28, ночью 29 апреля 2022 г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7707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апреля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15211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13150</TotalTime>
  <Words>824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2220</cp:revision>
  <cp:lastPrinted>2021-07-01T09:11:30Z</cp:lastPrinted>
  <dcterms:created xsi:type="dcterms:W3CDTF">2018-03-27T06:03:00Z</dcterms:created>
  <dcterms:modified xsi:type="dcterms:W3CDTF">2022-04-27T08:30:30Z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