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00789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южный 5-10 м/с. Температура воздуха ночью 6-8, днем 23-25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апреля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7-12 м/с. Температура воздуха ночью 10-12 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762380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2865466"/>
            <a:ext cx="4698542" cy="646331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ожидаются неблагоприятные метеорологические условия. Предупреждение НМУ 1 степени по г. Павлодар, 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Екибастуз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691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2201</cp:revision>
  <cp:lastPrinted>2021-11-30T05:55:24Z</cp:lastPrinted>
  <dcterms:created xsi:type="dcterms:W3CDTF">2018-03-27T06:03:00Z</dcterms:created>
  <dcterms:modified xsi:type="dcterms:W3CDTF">2022-04-27T08:46:53Z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