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11114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28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без осадков. Ветер восточный 8-13 м/с. Температура воздуха ночью 10-12, днем 27-29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29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2022-04-27T08:55:00Z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