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0755606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27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29767947"/>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4214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0,05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28</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sym typeface="+mn-ea"/>
              </a:rPr>
              <a:t>сәуірге</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27 </a:t>
            </a:r>
            <a:r>
              <a:rPr lang="ru-RU" altLang="ru-RU" sz="1200" b="1" dirty="0" err="1">
                <a:solidFill>
                  <a:prstClr val="black"/>
                </a:solidFill>
                <a:latin typeface="Times New Roman" panose="02020603050405020304" pitchFamily="18" charset="0"/>
                <a:cs typeface="Times New Roman" panose="02020603050405020304" pitchFamily="18" charset="0"/>
              </a:rPr>
              <a:t>сәуір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28 </a:t>
            </a:r>
            <a:r>
              <a:rPr lang="ru-RU" altLang="ru-RU" sz="1200" b="1" dirty="0" err="1">
                <a:solidFill>
                  <a:prstClr val="black"/>
                </a:solidFill>
                <a:latin typeface="Times New Roman" panose="02020603050405020304" pitchFamily="18" charset="0"/>
                <a:cs typeface="Times New Roman" panose="02020603050405020304" pitchFamily="18" charset="0"/>
              </a:rPr>
              <a:t>сәу</a:t>
            </a:r>
            <a:r>
              <a:rPr lang="kk-KZ" altLang="ru-RU" sz="1200" b="1" dirty="0">
                <a:solidFill>
                  <a:prstClr val="black"/>
                </a:solidFill>
                <a:latin typeface="Times New Roman" panose="02020603050405020304" pitchFamily="18" charset="0"/>
                <a:cs typeface="Times New Roman" panose="02020603050405020304" pitchFamily="18" charset="0"/>
              </a:rPr>
              <a:t>і</a:t>
            </a:r>
            <a:r>
              <a:rPr lang="ru-RU" altLang="ru-RU" sz="1200" b="1" dirty="0">
                <a:solidFill>
                  <a:prstClr val="black"/>
                </a:solidFill>
                <a:latin typeface="Times New Roman" panose="02020603050405020304" pitchFamily="18" charset="0"/>
                <a:cs typeface="Times New Roman" panose="02020603050405020304" pitchFamily="18" charset="0"/>
              </a:rPr>
              <a:t>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солтүстіктен, солтүстік-шығыстан 2-7 м/с. Ауа температурасы түнде 1-3°, күндіз 18-20</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29 сәуірге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28</a:t>
            </a:r>
            <a:r>
              <a:rPr lang="kk-KZ" sz="1200" b="1" dirty="0">
                <a:solidFill>
                  <a:srgbClr val="000000"/>
                </a:solidFill>
                <a:latin typeface="Times New Roman" panose="02020603050405020304" pitchFamily="18" charset="0"/>
                <a:cs typeface="Times New Roman" panose="02020603050405020304" pitchFamily="18" charset="0"/>
                <a:sym typeface="+mn-ea"/>
              </a:rPr>
              <a:t> сәуі</a:t>
            </a:r>
            <a:r>
              <a:rPr lang="ru-RU" sz="1200" b="1" dirty="0">
                <a:solidFill>
                  <a:srgbClr val="000000"/>
                </a:solidFill>
                <a:latin typeface="Times New Roman" panose="02020603050405020304" pitchFamily="18" charset="0"/>
                <a:cs typeface="Times New Roman" panose="02020603050405020304" pitchFamily="18" charset="0"/>
                <a:sym typeface="+mn-ea"/>
              </a:rPr>
              <a:t>р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29 </a:t>
            </a:r>
            <a:r>
              <a:rPr lang="kk-KZ" sz="1200" b="1" dirty="0">
                <a:solidFill>
                  <a:srgbClr val="000000"/>
                </a:solidFill>
                <a:latin typeface="Times New Roman" panose="02020603050405020304" pitchFamily="18" charset="0"/>
                <a:cs typeface="Times New Roman" panose="02020603050405020304" pitchFamily="18" charset="0"/>
                <a:sym typeface="+mn-ea"/>
              </a:rPr>
              <a:t>сәуір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шығыстан, оңтүстік- шығыстан</a:t>
            </a:r>
            <a:r>
              <a:rPr lang="kk-KZ" sz="1200" dirty="0">
                <a:latin typeface="Times New Roman" panose="02020603050405020304" pitchFamily="18" charset="0"/>
                <a:cs typeface="Times New Roman" panose="02020603050405020304" pitchFamily="18" charset="0"/>
              </a:rPr>
              <a:t> 3-8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1-3°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smtClean="0">
                <a:solidFill>
                  <a:srgbClr val="000000"/>
                </a:solidFill>
                <a:latin typeface="Times New Roman" panose="02020603050405020304" pitchFamily="18" charset="0"/>
                <a:cs typeface="Times New Roman" panose="02020603050405020304" pitchFamily="18" charset="0"/>
                <a:sym typeface="+mn-ea"/>
              </a:rPr>
              <a:t>28, 29 </a:t>
            </a:r>
            <a:r>
              <a:rPr lang="kk-KZ" sz="1200" dirty="0">
                <a:solidFill>
                  <a:srgbClr val="000000"/>
                </a:solidFill>
                <a:latin typeface="Times New Roman" panose="02020603050405020304" pitchFamily="18" charset="0"/>
                <a:cs typeface="Times New Roman" panose="02020603050405020304" pitchFamily="18" charset="0"/>
                <a:sym typeface="+mn-ea"/>
              </a:rPr>
              <a:t>сәуірге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14712</TotalTime>
  <Words>591</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2227</cp:revision>
  <cp:lastPrinted>2021-07-01T03:56:27Z</cp:lastPrinted>
  <dcterms:created xsi:type="dcterms:W3CDTF">2018-03-27T06:03:00Z</dcterms:created>
  <dcterms:modified xsi:type="dcterms:W3CDTF">2022-04-27T08:52:44Z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