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67632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0059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апреля по 21 ч. 28 апреля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 ночью 9-14, днем 15-20, порывы 23-28 м/с. Температура воздуха ночью 12-14, днем 25-27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28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29 апреля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2211" y="78890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598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2262</cp:revision>
  <cp:lastPrinted>2021-07-01T03:56:27Z</cp:lastPrinted>
  <dcterms:created xsi:type="dcterms:W3CDTF">2018-03-27T06:03:00Z</dcterms:created>
  <dcterms:modified xsi:type="dcterms:W3CDTF">2022-04-27T08:48:11Z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