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6783048"/>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975107"/>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28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27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28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3-8, күндіз екпіні 14 м/с. Ауа температурасы түнде 1-3, күндіз 20-22 градус жылы.</a:t>
            </a:r>
          </a:p>
          <a:p>
            <a:pPr algn="ctr"/>
            <a:r>
              <a:rPr lang="kk-KZ" altLang="ru-RU" sz="1200" b="1" dirty="0">
                <a:latin typeface="Times New Roman KZ" pitchFamily="18" charset="0"/>
                <a:ea typeface="Times New Roman KZ" pitchFamily="18" charset="0"/>
                <a:cs typeface="Times New Roman" pitchFamily="18" charset="0"/>
              </a:rPr>
              <a:t>29 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a:t>
            </a:r>
            <a:r>
              <a:rPr lang="ru-RU" sz="1200" b="1" dirty="0">
                <a:latin typeface="Times New Roman KZ" pitchFamily="18" charset="0"/>
                <a:ea typeface="Times New Roman KZ" pitchFamily="18" charset="0"/>
                <a:cs typeface="Times New Roman" pitchFamily="18" charset="0"/>
              </a:rPr>
              <a:t> 28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29</a:t>
            </a:r>
            <a:r>
              <a:rPr lang="kk-KZ" altLang="ru-RU" sz="1200" b="1" dirty="0">
                <a:latin typeface="Times New Roman KZ" pitchFamily="18" charset="0"/>
                <a:ea typeface="Times New Roman KZ" pitchFamily="18" charset="0"/>
                <a:cs typeface="Times New Roman" pitchFamily="18" charset="0"/>
              </a:rPr>
              <a:t> 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77800"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4-9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1-3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12927</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2204</cp:revision>
  <cp:lastPrinted>2021-07-01T03:56:27Z</cp:lastPrinted>
  <dcterms:created xsi:type="dcterms:W3CDTF">2018-03-27T06:03:00Z</dcterms:created>
  <dcterms:modified xsi:type="dcterms:W3CDTF">2022-04-27T08:50:05Z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