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161655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небольшой дождь, гроза. Ветер юго-восточный с переходом на северо-западный 9-14 м/с. Температура воздуха ночью 11-23, днём 21-23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апреля 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6-8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kk-KZ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2214</cp:revision>
  <cp:lastPrinted>2021-07-01T03:56:27Z</cp:lastPrinted>
  <dcterms:created xsi:type="dcterms:W3CDTF">2018-03-27T06:03:00Z</dcterms:created>
  <dcterms:modified xsi:type="dcterms:W3CDTF">2022-04-27T08:54:07Z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