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30103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0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Днем пыльная буря. Ветер восточный, северо-восточный 9-14, утром и днем порывы 15-20 м/с. Температура воздуха ночью 11-13, днем 26-28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29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 м/с. Температура воздуха ночью 13-15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599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2096</cp:revision>
  <cp:lastPrinted>2021-07-01T03:56:27Z</cp:lastPrinted>
  <dcterms:created xsi:type="dcterms:W3CDTF">2018-03-27T06:03:00Z</dcterms:created>
  <dcterms:modified xsi:type="dcterms:W3CDTF">2022-04-27T08:38:56Z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