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265411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6268643"/>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1885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27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28 сәуір </a:t>
            </a: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r>
              <a:rPr lang="ru-RU" altLang="ru-RU" sz="1200" b="1" dirty="0">
                <a:latin typeface="Times New Roman" pitchFamily="18" charset="0"/>
                <a:cs typeface="Times New Roman" pitchFamily="18" charset="0"/>
              </a:rPr>
              <a:t>   </a:t>
            </a:r>
            <a:r>
              <a:rPr lang="ru-RU" altLang="ru-RU"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Жауын-шашынсыз. Оңтүстік-батыстан жел соғады,</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түнде</a:t>
            </a:r>
            <a:r>
              <a:rPr lang="kk-KZ"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күші 9-14, күндіз күші 15-20, екпіні 23-28 м/с. Ауа температурасы түнде 12-14, күндіз 25-27 градус жылы.</a:t>
            </a:r>
          </a:p>
          <a:p>
            <a:pPr indent="182563" algn="ctr"/>
            <a:endParaRPr lang="kk-KZ" sz="1200" b="1" dirty="0">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29 сәуірге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a:t>
            </a:r>
            <a:r>
              <a:rPr lang="kk-KZ" sz="1200" b="1" dirty="0">
                <a:latin typeface="Times New Roman" pitchFamily="18" charset="0"/>
                <a:cs typeface="Times New Roman" pitchFamily="18" charset="0"/>
              </a:rPr>
              <a:t>28 сәуір </a:t>
            </a:r>
            <a:r>
              <a:rPr 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29 </a:t>
            </a:r>
            <a:r>
              <a:rPr lang="kk-KZ" sz="1200" b="1" dirty="0">
                <a:latin typeface="Times New Roman" pitchFamily="18" charset="0"/>
                <a:cs typeface="Times New Roman" pitchFamily="18" charset="0"/>
              </a:rPr>
              <a:t>сәуірге</a:t>
            </a:r>
            <a:r>
              <a:rPr 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сағатқа</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r>
              <a:rPr lang="ru-RU"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en-US" sz="12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18" name="Прямоугольник 17"/>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12929</TotalTime>
  <Words>573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2271</cp:revision>
  <cp:lastPrinted>2021-07-01T03:56:27Z</cp:lastPrinted>
  <dcterms:created xsi:type="dcterms:W3CDTF">2018-03-27T06:03:00Z</dcterms:created>
  <dcterms:modified xsi:type="dcterms:W3CDTF">2022-04-27T08:47:50Z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