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EC29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9149487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3328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по 21 ч. 28 апреля 2022 г.</a:t>
            </a: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Ветер 9-14 м/с. Температура воздуха ночью 11-13, днем 23-25 тепла.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апреля  </a:t>
            </a:r>
          </a:p>
          <a:p>
            <a:pPr lvl="0" indent="17780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29 апреля 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11-13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28 апреля, ночью 29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888598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312335" y="752079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571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2101</cp:revision>
  <cp:lastPrinted>2021-07-01T03:56:27Z</cp:lastPrinted>
  <dcterms:created xsi:type="dcterms:W3CDTF">2018-03-27T06:03:00Z</dcterms:created>
  <dcterms:modified xsi:type="dcterms:W3CDTF">2022-04-27T08:36:41Z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