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522934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27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26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27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Аздаған бұлтты, жауын-шашынсыз. Оңтүстік-шығыстан, оңтүстіктен жел соғады, күші 5-10 м/с. Ауа температурасы түнде 7-9, күндіз 22-24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28</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27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28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Аздаған бұлтты, жауын-шашынсыз. Оңтүстіктен жел соғады, күші 3-8 м/с. Ауа температурасы 10-12  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01555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158750" y="784225"/>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606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2177</cp:revision>
  <cp:lastPrinted>2021-07-01T07:38:07Z</cp:lastPrinted>
  <dcterms:created xsi:type="dcterms:W3CDTF">2018-03-27T06:03:00Z</dcterms:created>
  <dcterms:modified xsi:type="dcterms:W3CDTF">2022-04-26T08:29:05Z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