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3223512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южный, юго-восточный 9-14 м/с. Температура воздуха ночью 10-12, днём 22-24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28 апреля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 9-14 м/с. Температура воздуха 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2212</cp:revision>
  <cp:lastPrinted>2021-07-01T03:56:27Z</cp:lastPrinted>
  <dcterms:created xsi:type="dcterms:W3CDTF">2018-03-27T06:03:00Z</dcterms:created>
  <dcterms:modified xsi:type="dcterms:W3CDTF">2022-04-26T08:56:34Z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