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04844371"/>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№116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6372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84721565"/>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104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1851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115888"/>
            <a:ext cx="473754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27</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sym typeface="+mn-ea"/>
              </a:rPr>
              <a:t>сәуірге </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26 </a:t>
            </a:r>
            <a:r>
              <a:rPr lang="ru-RU" altLang="ru-RU" sz="1200" b="1" dirty="0" err="1">
                <a:solidFill>
                  <a:prstClr val="black"/>
                </a:solidFill>
                <a:latin typeface="Times New Roman" panose="02020603050405020304" pitchFamily="18" charset="0"/>
                <a:cs typeface="Times New Roman" panose="02020603050405020304" pitchFamily="18" charset="0"/>
              </a:rPr>
              <a:t>сәуір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27 </a:t>
            </a:r>
            <a:r>
              <a:rPr lang="ru-RU" altLang="ru-RU" sz="1200" b="1" dirty="0" err="1">
                <a:solidFill>
                  <a:prstClr val="black"/>
                </a:solidFill>
                <a:latin typeface="Times New Roman" panose="02020603050405020304" pitchFamily="18" charset="0"/>
                <a:cs typeface="Times New Roman" panose="02020603050405020304" pitchFamily="18" charset="0"/>
              </a:rPr>
              <a:t>сәу</a:t>
            </a:r>
            <a:r>
              <a:rPr lang="kk-KZ" altLang="ru-RU" sz="1200" b="1" dirty="0">
                <a:solidFill>
                  <a:prstClr val="black"/>
                </a:solidFill>
                <a:latin typeface="Times New Roman" panose="02020603050405020304" pitchFamily="18" charset="0"/>
                <a:cs typeface="Times New Roman" panose="02020603050405020304" pitchFamily="18" charset="0"/>
              </a:rPr>
              <a:t>і</a:t>
            </a:r>
            <a:r>
              <a:rPr lang="ru-RU" altLang="ru-RU" sz="1200" b="1" dirty="0">
                <a:solidFill>
                  <a:prstClr val="black"/>
                </a:solidFill>
                <a:latin typeface="Times New Roman" panose="02020603050405020304" pitchFamily="18" charset="0"/>
                <a:cs typeface="Times New Roman" panose="02020603050405020304" pitchFamily="18" charset="0"/>
              </a:rPr>
              <a:t>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солтүстік-батыстан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0-2°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11-13°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28 сәуірге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27 </a:t>
            </a:r>
            <a:r>
              <a:rPr lang="kk-KZ" sz="1200" b="1" dirty="0">
                <a:solidFill>
                  <a:srgbClr val="000000"/>
                </a:solidFill>
                <a:latin typeface="Times New Roman" panose="02020603050405020304" pitchFamily="18" charset="0"/>
                <a:cs typeface="Times New Roman" panose="02020603050405020304" pitchFamily="18" charset="0"/>
                <a:sym typeface="+mn-ea"/>
              </a:rPr>
              <a:t>сәуі</a:t>
            </a:r>
            <a:r>
              <a:rPr lang="ru-RU" sz="1200" b="1" dirty="0">
                <a:solidFill>
                  <a:srgbClr val="000000"/>
                </a:solidFill>
                <a:latin typeface="Times New Roman" panose="02020603050405020304" pitchFamily="18" charset="0"/>
                <a:cs typeface="Times New Roman" panose="02020603050405020304" pitchFamily="18" charset="0"/>
                <a:sym typeface="+mn-ea"/>
              </a:rPr>
              <a:t>р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28 </a:t>
            </a:r>
            <a:r>
              <a:rPr lang="kk-KZ" sz="1200" b="1" dirty="0">
                <a:solidFill>
                  <a:srgbClr val="000000"/>
                </a:solidFill>
                <a:latin typeface="Times New Roman" panose="02020603050405020304" pitchFamily="18" charset="0"/>
                <a:cs typeface="Times New Roman" panose="02020603050405020304" pitchFamily="18" charset="0"/>
                <a:sym typeface="+mn-ea"/>
              </a:rPr>
              <a:t>сәуір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сол</a:t>
            </a:r>
            <a:r>
              <a:rPr lang="kk-KZ" sz="1200" dirty="0">
                <a:latin typeface="Times New Roman" panose="02020603050405020304" pitchFamily="18" charset="0"/>
                <a:cs typeface="Times New Roman" panose="02020603050405020304" pitchFamily="18" charset="0"/>
              </a:rPr>
              <a:t>түстік-батыстан 3-8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0-2°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4609" y="3289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3995" y="219290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27</a:t>
            </a:r>
            <a:r>
              <a:rPr lang="en-US" sz="1200" dirty="0" smtClean="0">
                <a:solidFill>
                  <a:srgbClr val="000000"/>
                </a:solidFill>
                <a:latin typeface="Times New Roman" panose="02020603050405020304" pitchFamily="18" charset="0"/>
                <a:cs typeface="Times New Roman" panose="02020603050405020304" pitchFamily="18" charset="0"/>
                <a:sym typeface="+mn-ea"/>
              </a:rPr>
              <a:t>, 2</a:t>
            </a:r>
            <a:r>
              <a:rPr lang="ru-RU" sz="1200" smtClean="0">
                <a:solidFill>
                  <a:srgbClr val="000000"/>
                </a:solidFill>
                <a:latin typeface="Times New Roman" panose="02020603050405020304" pitchFamily="18" charset="0"/>
                <a:cs typeface="Times New Roman" panose="02020603050405020304" pitchFamily="18" charset="0"/>
                <a:sym typeface="+mn-ea"/>
              </a:rPr>
              <a:t>8</a:t>
            </a:r>
            <a:r>
              <a:rPr lang="kk-KZ" sz="1200" smtClean="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сәуірге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14011</TotalTime>
  <Words>548</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2171</cp:revision>
  <cp:lastPrinted>2021-07-01T03:56:27Z</cp:lastPrinted>
  <dcterms:created xsi:type="dcterms:W3CDTF">2018-03-27T06:03:00Z</dcterms:created>
  <dcterms:modified xsi:type="dcterms:W3CDTF">2022-04-26T08:49:19Z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