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0" y="12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39822591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№116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4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06281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28 апреля 2022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9416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Шымкент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апреля 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40489208"/>
              </p:ext>
            </p:extLst>
          </p:nvPr>
        </p:nvGraphicFramePr>
        <p:xfrm>
          <a:off x="5045567" y="4035427"/>
          <a:ext cx="4663378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42624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1833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3961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2683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2541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2999" y="85093"/>
            <a:ext cx="4824413" cy="25391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3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27 апреля</a:t>
            </a:r>
          </a:p>
          <a:p>
            <a:pPr lvl="0" algn="ctr"/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26 апреля 2022 г.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 27 апреля 2022 г.</a:t>
            </a:r>
            <a:r>
              <a:rPr lang="ru-RU" sz="13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indent="266700" algn="just"/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Переменная облачность, ночью и утром кратковременный дождь, гроза. Ветер восточный 8-13, при грозе порывы 15-20 м/с. Температура воздуха ночью 11-13, днем 24-26 тепла.</a:t>
            </a:r>
          </a:p>
          <a:p>
            <a:pPr lvl="0" algn="just"/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28 апреля</a:t>
            </a:r>
            <a:endParaRPr lang="ru-RU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 21 ч. 27 апреля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2021 г. по 09 ч. 28 апреля 2022 г.</a:t>
            </a:r>
            <a:endParaRPr lang="kk-KZ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2667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Переменная облачность, без осадков.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Ветер восточный 8-13 м/с. Температура воздуха  11-13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25120" y="3274101"/>
            <a:ext cx="4680169" cy="276999"/>
          </a:xfrm>
          <a:prstGeom prst="rect">
            <a:avLst/>
          </a:prstGeom>
          <a:solidFill>
            <a:srgbClr val="92D050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587619"/>
            <a:ext cx="4824412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б/н</a:t>
            </a:r>
            <a:endParaRPr lang="kk-KZ" alt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1429" y="4511952"/>
            <a:ext cx="4298660" cy="988277"/>
            <a:chOff x="523874" y="4033039"/>
            <a:chExt cx="4298660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4" y="4239300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11/1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33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9916621"/>
              </p:ext>
            </p:extLst>
          </p:nvPr>
        </p:nvGraphicFramePr>
        <p:xfrm>
          <a:off x="5181924" y="5401621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/>
                <a:gridCol w="2017888"/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0" name="TextBox 19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230052" y="883774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12797</TotalTime>
  <Words>623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2148</cp:revision>
  <cp:lastPrinted>2021-07-01T03:56:27Z</cp:lastPrinted>
  <dcterms:created xsi:type="dcterms:W3CDTF">2018-03-27T06:03:00Z</dcterms:created>
  <dcterms:modified xsi:type="dcterms:W3CDTF">2022-04-26T08:57:30Z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