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46601342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0642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3" y="3807646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апреля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0287508"/>
              </p:ext>
            </p:extLst>
          </p:nvPr>
        </p:nvGraphicFramePr>
        <p:xfrm>
          <a:off x="5005223" y="4303007"/>
          <a:ext cx="4691064" cy="22213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353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0671" y="2350507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апреля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апреля 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53000" y="92695"/>
            <a:ext cx="4795512" cy="193899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26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27 апреля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Ночью дождь, гроза. Ветер северо-восточный 9-14 м/с. Температура воздуха ночью 9-11, днем 20-22 тепла.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27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28 апреля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 Без осадков. Ветер северо-восточный 9-14 м/с. Температура воздуха ночью 8-10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990515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93879" y="744088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12930</TotalTime>
  <Words>597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2173</cp:revision>
  <cp:lastPrinted>2022-01-19T06:52:39Z</cp:lastPrinted>
  <dcterms:created xsi:type="dcterms:W3CDTF">2018-03-27T06:03:00Z</dcterms:created>
  <dcterms:modified xsi:type="dcterms:W3CDTF">2022-04-26T08:52:54Z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