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02043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юго-восточный, южный       5-10 м/с. Температура воздуха ночью 7-9, днем 22-24 тепла.</a:t>
            </a:r>
          </a:p>
          <a:p>
            <a:pPr lvl="0" indent="45000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3-8 м/с. Температура воздуха  10-12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апреля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2149</cp:revision>
  <cp:lastPrinted>2021-02-03T11:37:00Z</cp:lastPrinted>
  <dcterms:created xsi:type="dcterms:W3CDTF">2018-03-27T06:03:00Z</dcterms:created>
  <dcterms:modified xsi:type="dcterms:W3CDTF">2022-04-26T08:29:30Z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