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639577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751776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27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26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27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және таңертең өткінші жаңбыр, найзағай дауыл болады. Шығыстан жел соғады, күші 8-13, найзағай кезінде 15-20 м/с. Ауа температурасы түнде 11-13, күндіз 24-26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28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27 сәуірден 09 сағ. 28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27, 28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594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2021-07-01T03:56:27Z</cp:lastPrinted>
  <dcterms:created xsi:type="dcterms:W3CDTF">2018-03-27T06:03:00Z</dcterms:created>
  <dcterms:modified xsi:type="dcterms:W3CDTF">2022-04-26T08:56:56Z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