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32468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3-8 м/с. Температура воздуха ночью 0-2° мороза, днем 11-13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28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2120</cp:revision>
  <cp:lastPrinted>2021-10-14T11:15:53Z</cp:lastPrinted>
  <dcterms:created xsi:type="dcterms:W3CDTF">2018-03-27T06:03:00Z</dcterms:created>
  <dcterms:modified xsi:type="dcterms:W3CDTF">2022-04-26T08:50:20Z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