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7721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7-112, днем порывы 15-20 м/с. Температура воздуха ночью 6-8, днем 23-25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апреля 2022 года метеорологические условия будут способствовать рассеивание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13223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2022-04-26T08:44:07Z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