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2213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27 апреля 2022 г.</a:t>
            </a:r>
          </a:p>
          <a:p>
            <a:pPr lvl="0"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6-11 м/с. Температура воздуха ночью 6-8, днем 21-23 тепла.</a:t>
            </a:r>
          </a:p>
          <a:p>
            <a:pPr lvl="0" indent="2667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 </a:t>
            </a:r>
          </a:p>
          <a:p>
            <a:pPr lvl="0" indent="2667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28 апреля 2022 г.</a:t>
            </a:r>
          </a:p>
          <a:p>
            <a:pPr lvl="0" indent="2667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6-11 м/с. Температура воздуха ночью 10-12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27 апреля, ночью 28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2021-07-01T03:56:27Z</cp:lastPrinted>
  <dcterms:created xsi:type="dcterms:W3CDTF">2018-03-27T06:03:00Z</dcterms:created>
  <dcterms:modified xsi:type="dcterms:W3CDTF">2022-04-26T08:41:59Z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