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79616516"/>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№116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1688709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сәуірге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26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a:solidFill>
                  <a:srgbClr val="000000"/>
                </a:solidFill>
                <a:latin typeface="Times New Roman" panose="02020603050405020304" pitchFamily="18" charset="0"/>
                <a:cs typeface="Times New Roman" panose="02020603050405020304" pitchFamily="18" charset="0"/>
              </a:rPr>
              <a:t>2</a:t>
            </a:r>
            <a:r>
              <a:rPr lang="ru-RU" altLang="ru-RU" sz="1200" b="1" dirty="0">
                <a:solidFill>
                  <a:srgbClr val="000000"/>
                </a:solidFill>
                <a:latin typeface="Times New Roman" panose="02020603050405020304" pitchFamily="18" charset="0"/>
                <a:cs typeface="Times New Roman" panose="02020603050405020304" pitchFamily="18" charset="0"/>
              </a:rPr>
              <a:t>7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Аздаған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шығыстан</a:t>
            </a:r>
            <a:r>
              <a:rPr lang="ru-RU" sz="1200" dirty="0">
                <a:solidFill>
                  <a:srgbClr val="000000"/>
                </a:solidFill>
                <a:latin typeface="Times New Roman" panose="02020603050405020304" pitchFamily="18" charset="0"/>
                <a:cs typeface="Times New Roman" panose="02020603050405020304" pitchFamily="18" charset="0"/>
                <a:sym typeface="+mn-ea"/>
              </a:rPr>
              <a:t> 9-14,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екпіні</a:t>
            </a:r>
            <a:r>
              <a:rPr lang="ru-RU" sz="1200" dirty="0">
                <a:solidFill>
                  <a:srgbClr val="000000"/>
                </a:solidFill>
                <a:latin typeface="Times New Roman" panose="02020603050405020304" pitchFamily="18" charset="0"/>
                <a:cs typeface="Times New Roman" panose="02020603050405020304" pitchFamily="18" charset="0"/>
                <a:sym typeface="+mn-ea"/>
              </a:rPr>
              <a:t> 15-20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10-12,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23-25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28 сәуірге </a:t>
            </a:r>
          </a:p>
          <a:p>
            <a:pPr indent="182563" algn="ctr"/>
            <a:r>
              <a:rPr lang="ru-RU" altLang="ru-RU" sz="1200" b="1" dirty="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28 </a:t>
            </a:r>
            <a:r>
              <a:rPr lang="kk-KZ" altLang="ru-RU" sz="1200" b="1" dirty="0">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шығыстан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11-13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8404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27</a:t>
            </a:r>
            <a:r>
              <a:rPr lang="kk-KZ" sz="1200" dirty="0" smtClean="0">
                <a:solidFill>
                  <a:schemeClr val="tx1"/>
                </a:solidFill>
                <a:latin typeface="Times New Roman" pitchFamily="18" charset="0"/>
                <a:cs typeface="Times New Roman" pitchFamily="18" charset="0"/>
              </a:rPr>
              <a:t>, 28 </a:t>
            </a:r>
            <a:r>
              <a:rPr lang="kk-KZ" sz="1200" dirty="0">
                <a:solidFill>
                  <a:schemeClr val="tx1"/>
                </a:solidFill>
                <a:latin typeface="Times New Roman" pitchFamily="18" charset="0"/>
                <a:cs typeface="Times New Roman" pitchFamily="18" charset="0"/>
              </a:rPr>
              <a:t>сәуірге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13100</TotalTime>
  <Words>562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2155</cp:revision>
  <cp:lastPrinted>2021-07-01T07:38:07Z</cp:lastPrinted>
  <dcterms:created xsi:type="dcterms:W3CDTF">2018-03-27T06:03:00Z</dcterms:created>
  <dcterms:modified xsi:type="dcterms:W3CDTF">2022-04-26T08:44:31Z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