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72978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0059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апреля по 21 ч. 27 апреля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юго-западный ночью 9-14, днем 15-20 м/с. Температура воздуха ночью 5-7, днем 21-23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27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28 апреля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2211" y="78890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595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2260</cp:revision>
  <cp:lastPrinted>2021-07-01T03:56:27Z</cp:lastPrinted>
  <dcterms:created xsi:type="dcterms:W3CDTF">2018-03-27T06:03:00Z</dcterms:created>
  <dcterms:modified xsi:type="dcterms:W3CDTF">2022-04-26T08:48:54Z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